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64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72000" b="-7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891479" y="3368482"/>
            <a:ext cx="66247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8640" y="380148"/>
            <a:ext cx="6480720" cy="8402300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Письмо МОН РТ от 06.02.2012 N 1279/12 Министерством образования и науки Республики Татарстан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5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Письмо МОН РТ от 06.02.2012 N 1279/12 Министерством образования и науки Республики Татарстан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Письмо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Минобрнауки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РТ от 06.02.2012 N 1279/12 Министерством образования и науки Республики Татарстан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Электронный адрес:  http://mon.tatarstan.ru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Республика Татарстан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Письмо от 06 февраля 2012 года № 1279/12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Письмо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Минобрнауки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РТ от 06.02.2012 N 1279/12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Министерством образования и науки Республики Татарстан 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06 февраля 2012 года Принято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рамках реализации Стратегии развития образования в Республике Татарстан на 2010 - 2015 годы творческой группой, созданной Министерством образования и науки Республики Татарстан (далее - МО и Н РТ), разработаны новые учебно-методические комплекты по обучению детей двум государственным языкам в дошкольных образовательных учреждениях (далее - УМК) на основе современных эффективных образовательных технологий.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УМК включают в себя: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комплект по обучению детей-татар русскому языку (учебно-методические пособия, рабочие тетради, демонстрационный, раздаточный материал к занятиям, сборник художественных произведений для чтения детям на русском языке, аудио-видеоматериалы мультимедиа);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комплект по обучению русских детей татарскому языку (учебно-методические пособия, рабочие тетради, демонстрационный, раздаточный материал к занятиям, сборник художественных произведений для чтения детям на татарском языке, анимационные сюжеты);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региональную основную общеобразовательную программу дошкольного образования (на татарском и русском языках) в соответствии с федеральными государственными требованиями к структуре основной общеобразовательной программы дошкольного образования;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комплект для детей старшего дошкольного возраста по обучению грамоте (рабочие тетради, методические рекомендации для воспитателей, методическое пособие для воспитателей и родителей).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60648" y="67168"/>
            <a:ext cx="6408712" cy="8987076"/>
          </a:xfrm>
          <a:prstGeom prst="rect">
            <a:avLst/>
          </a:prstGeom>
          <a:noFill/>
          <a:ln w="127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обеспечения современного уровня организации языкового пространства обучения детей татарскому и русскому языкам разработаны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мультимедийные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ресурсы нового поколения: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новые мультфильмы по произведениям татарских писателей на татарском языке (объединения "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Татармультфильм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");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- 8 мультфильмов студии "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Союзмультфильм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", переведенные на татарский язык;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музыкальные сказки и детские песни на татарском языке по произведениям Луизы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Батыр-Булгари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на 3 CD дисках (Африка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хикмэтлэре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", "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Хэрефле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шакмаклар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", "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Биилэр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итек-читеклэр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");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аудиозаписи татарских народных танцевальных мелодий "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Шома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бас" для детей с 3 до 7 лет, на CD-диске.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целях творческого и социально-личностного развития ребенка, формирования интереса к изучению татарского языка, национальных традиций и культуры татарского народа разработан цикл телевизионных передач для детей дошкольного возраста на татарском языке "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Экият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илендэ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 ("В мире сказок").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Трансляция цикла телепередач Государственной телерадиокомпанией "Новый век" начнется еженедельно по воскресеньям с 5 февраля (время эфира 9.30 ч.).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Новые УМК предназначены для дошкольных образовательных учреждений и должны быть распределены в соответствии с разнарядкой ( инструкция в приложении 1).Их необходимо получить в г. Казань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самовывозом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соответствии с графиком (приложение 2). При себе иметь доверенность (или печать) и документ, удостоверяющий личность.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600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1.В 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Татарском республиканском издательстве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Хэтер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 по адресу: ул. Тельмана, д. 5 (Площадь Свободы) (телефон для справок: (843) 264-67-96, 89625592620 (Анастасия) необходимо получить: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методическое пособие для воспитателя. Рабочие тетради. Демонстрационный, раздаточный материал "Изучаем русский язык" для детей 4 - 5 лет (авт.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Гаффарова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С.М.);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методическое пособие для воспитателя. Рабочие тетради. Демонстрационный, раздаточный материал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Татарча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сойлэшэбез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 для детей 4 - 5 лет (авт.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Зарипова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З.М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.);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4664" y="187702"/>
            <a:ext cx="6220072" cy="8710077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методическое пособие к рабочей тетради. "Раз словечко, два словечко..." Занимательное обучение татарскому языку. Рабочие тетради N 1, N 2.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Мэктэпкэчэ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яшьтэгелэр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элифбасы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Авазларны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уйнатып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(авт.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Шаехова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Р.К.). 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2.На складе по адресу: ул.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Гассара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д. 14 (пл.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Вахитова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 (тел. (843) 278-29-51, 89172385773 (Сергей) выдача сборника художественных произведений для детей дошкольного возраста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Балачак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аланы".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3.По адресу: ул. Красной Позиции, д. 15, кв. 1 (тел. (843) 295-93-08) необходимо получить: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аудиоприложение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 занятиям "Минем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оем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 (для средней группы),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бакча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балалары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очен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бию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койлэре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Шома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бас";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сборник из 8 мультипликационных фильмов объединения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Союзмультфильм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 в переводе на татарский язык.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4.Ранее нами были направлены для использования в детских садах 3 CD-диска Луизы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Батыр-Булгари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музыкальные сказки на татарском языке: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Сертотмас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урдэк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",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Бардым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кулгэ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салдым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кармак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...";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танцевальные мелодии "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Биилэр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итек-читеклэр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";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музыкальные сказки "Африка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хикмэтлэре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".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Сообщаем также, что с 6 по 17 февраля 2012 года на базе ИРО РТ будет проводиться подготовка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тьюторов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по использованию новых УМК.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1 марта 2012 года необходимо начать апробацию учебно-методических комплектов на базе дошкольных образовательных учреждений в каждом муниципальном районе в соответствии с Приказом МО и Н РТ N 527/12 от 31.01.2012 "О создании экспериментальных площадок по апробации учебно-методического комплекта по обучению детей двум государственным языкам Республики Татарстан в ДОУ".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связи с этим с 20 до 29 февраля необходимо организовать обучение </a:t>
            </a:r>
            <a:r>
              <a:rPr lang="ru-RU" sz="1600" b="1" dirty="0" err="1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тьюторами</a:t>
            </a: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воспитателей детских садов по использованию новых УМК.</a:t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Первый заместитель министра Д.М.МУСТАФИН</a:t>
            </a:r>
            <a:endParaRPr lang="ru-RU" sz="1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73</Words>
  <Application>Microsoft Office PowerPoint</Application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Методист</dc:creator>
  <cp:lastModifiedBy>Методист</cp:lastModifiedBy>
  <cp:revision>2</cp:revision>
  <dcterms:created xsi:type="dcterms:W3CDTF">2020-01-17T09:35:53Z</dcterms:created>
  <dcterms:modified xsi:type="dcterms:W3CDTF">2020-01-17T09:56:33Z</dcterms:modified>
</cp:coreProperties>
</file>